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8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EC24C-6652-43AA-84D8-E622A2468DF5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3617-6097-42DB-9D3C-5A3F3C806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734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EC24C-6652-43AA-84D8-E622A2468DF5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3617-6097-42DB-9D3C-5A3F3C806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8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EC24C-6652-43AA-84D8-E622A2468DF5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3617-6097-42DB-9D3C-5A3F3C806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016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EC24C-6652-43AA-84D8-E622A2468DF5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3617-6097-42DB-9D3C-5A3F3C806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95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EC24C-6652-43AA-84D8-E622A2468DF5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3617-6097-42DB-9D3C-5A3F3C806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200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EC24C-6652-43AA-84D8-E622A2468DF5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3617-6097-42DB-9D3C-5A3F3C806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019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EC24C-6652-43AA-84D8-E622A2468DF5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3617-6097-42DB-9D3C-5A3F3C806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57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EC24C-6652-43AA-84D8-E622A2468DF5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3617-6097-42DB-9D3C-5A3F3C806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2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EC24C-6652-43AA-84D8-E622A2468DF5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3617-6097-42DB-9D3C-5A3F3C806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249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EC24C-6652-43AA-84D8-E622A2468DF5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3617-6097-42DB-9D3C-5A3F3C806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52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EC24C-6652-43AA-84D8-E622A2468DF5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3617-6097-42DB-9D3C-5A3F3C806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01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EC24C-6652-43AA-84D8-E622A2468DF5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93617-6097-42DB-9D3C-5A3F3C806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581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Owner\Desktop\full_adder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7" y="66674"/>
            <a:ext cx="6511430" cy="3383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Owner\Desktop\full_adder_alt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72" y="3947160"/>
            <a:ext cx="6636658" cy="2834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2057400"/>
            <a:ext cx="40386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" y="838200"/>
            <a:ext cx="6400800" cy="1066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6629400" y="609600"/>
            <a:ext cx="304800" cy="2286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4267200" y="2173069"/>
            <a:ext cx="4572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83946" y="86380"/>
            <a:ext cx="2131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c</a:t>
            </a:r>
            <a:r>
              <a:rPr lang="en-US" sz="1400" smtClean="0">
                <a:solidFill>
                  <a:srgbClr val="FF0000"/>
                </a:solidFill>
              </a:rPr>
              <a:t>an declare directly inside module full_adder (…);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24400" y="19812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n</a:t>
            </a:r>
            <a:r>
              <a:rPr lang="en-US" sz="1400" smtClean="0">
                <a:solidFill>
                  <a:srgbClr val="FF0000"/>
                </a:solidFill>
              </a:rPr>
              <a:t>o need to declare “wire” for external outputs</a:t>
            </a:r>
            <a:endParaRPr lang="en-US" sz="1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22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Owner\Desktop\1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80" y="19664"/>
            <a:ext cx="4389120" cy="4897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Owner\Desktop\2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680" y="19665"/>
            <a:ext cx="4389120" cy="4486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990600"/>
            <a:ext cx="1752600" cy="990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1981200" y="1143000"/>
            <a:ext cx="4572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438400" y="951131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n</a:t>
            </a:r>
            <a:r>
              <a:rPr lang="en-US" sz="1400" smtClean="0">
                <a:solidFill>
                  <a:srgbClr val="FF0000"/>
                </a:solidFill>
              </a:rPr>
              <a:t>eed to be declare as “output reg”</a:t>
            </a:r>
            <a:endParaRPr lang="en-US" sz="1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95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wner\Desktop\test1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4238625" cy="450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Owner\Desktop\1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2624" y="76200"/>
            <a:ext cx="4151376" cy="4398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/>
          <p:cNvSpPr/>
          <p:nvPr/>
        </p:nvSpPr>
        <p:spPr>
          <a:xfrm>
            <a:off x="76200" y="1143000"/>
            <a:ext cx="2209800" cy="685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2286000" y="1295400"/>
            <a:ext cx="4572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743200" y="1103531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n</a:t>
            </a:r>
            <a:r>
              <a:rPr lang="en-US" sz="1400" smtClean="0">
                <a:solidFill>
                  <a:srgbClr val="FF0000"/>
                </a:solidFill>
              </a:rPr>
              <a:t>eed to be declare as “output reg”</a:t>
            </a:r>
            <a:endParaRPr lang="en-US" sz="1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18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35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65</cp:revision>
  <dcterms:created xsi:type="dcterms:W3CDTF">2014-04-08T15:37:06Z</dcterms:created>
  <dcterms:modified xsi:type="dcterms:W3CDTF">2016-01-08T06:14:05Z</dcterms:modified>
</cp:coreProperties>
</file>